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86379" autoAdjust="0"/>
  </p:normalViewPr>
  <p:slideViewPr>
    <p:cSldViewPr>
      <p:cViewPr varScale="1">
        <p:scale>
          <a:sx n="95" d="100"/>
          <a:sy n="95" d="100"/>
        </p:scale>
        <p:origin x="360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FB86BF-A137-4644-E599-BA09A93D1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AC9CB-1A6E-4B2D-99B0-3D0B3F50A6D1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C3C735-6350-0C8D-BBEB-74A6B2FCE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059E3B-39F4-168A-3AC3-495C411CC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9384A-817C-4D73-A9E5-3AF00D6C712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5269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DB1789-D86C-15BF-FC2B-E24ECC2EC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702AF-3DFC-4A30-BBCB-9C78B4D2C196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CDE69C-9C55-F685-8285-313A547B1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5F1899-DF37-9938-05E0-10F08DB42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FDD0C-55FC-44E6-9FA9-3B03619F5F3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502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74190D-865F-1B01-0888-3F456846C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D628E-4985-4FD8-8B2A-34D4F46A401D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A640E3-BDCB-3AF3-CBB2-33D450CF3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D49E4E-A77D-FAD4-33E4-2825B30CB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0810C-B8AC-4984-A23B-1C17F6A6483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0327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9A18C2-EF35-9F39-C6F3-3E9811444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7545-0C87-4033-B8C5-3B899C9E83F6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AFA6F-9523-A3A9-47CE-BC6267350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BBE58A-B3E6-4DD8-6A07-EAED017AD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4AC99-2539-481E-89A1-EFDC3033232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48605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DDFF8F-97A5-5852-792D-6B5E4C8EF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77801-7140-43C3-B2DC-7F97F1ADDA21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6D319C-7607-44B5-32A9-3CE8508C0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4ABFA-1D94-361B-DD09-2A97BAA59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9A2DA-5A0F-491C-B3C2-80F72CB70D1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50677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27E353A-FF10-4BAE-3A5B-C1503C206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CECCE-8E97-4E19-B259-8160C044D395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25265F2-E79D-67EA-A4B2-9CA395319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751519E-01F5-E45A-87A3-B12304D30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D599-5F0E-4DE9-81F2-6F5B0C7CE37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49743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D1E23C7-AA2E-AA63-15ED-3BCD51478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087B4-166C-407C-9300-D9C11FAFADB0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2A5CB62-68FB-C692-990A-BDF699A27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76EEAD7-4227-CBFC-9D9E-C39E44905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BFB25-E943-4C4F-989F-D49971416C4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94832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727D404-01EF-13ED-5750-F38273C83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1F878-754F-45D3-8381-B1DA82C04014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9011F67-5F51-BA8B-9842-65CF902D4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A2CD7A-E88D-1D91-2753-38CFF373A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B58DC-6771-4D9F-8791-382D9480876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99872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2F853F8-7D6E-1F6B-610B-DD03BE1AD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CD7BB-5C58-46E7-B3B5-26A772316257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FCA6682-EFFE-CDA2-3131-B2616F77E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798AF8-7743-0EAD-C668-94DC632F4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B83B8-DD5B-45C8-A6FC-5340235315D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27775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B35C526-918E-2F7D-14BF-9D6654E4F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74F6B-C229-4315-8ED5-B91BBACBD5D5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3D91480-1F26-0ACA-C86F-0BE5BBB07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6427382-F810-4A33-9E6B-4B5806C97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A03F8-EF7E-44F5-BB95-1FB207DED36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01306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B5800BE-2921-8295-D278-E366320F9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1ABFD-9EC6-40BC-858B-DB0E3F28FB49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B7C5132-371B-7A87-F55D-9D3B03C8E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A8B64F1-2A3A-82CB-DCCE-6C7900CC0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DE598-E7AE-4C27-A1D7-A8857D34F6A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49844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3BB5094-9CE9-331A-3773-A38C555A1A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DF0DC6E-1299-049F-4D19-ECC703E050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369D2E-7353-A7E9-4BDA-C6A71AD998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056345A-EC93-4BDA-A39C-37935D732A77}" type="datetimeFigureOut">
              <a:rPr lang="en-AU"/>
              <a:pPr>
                <a:defRPr/>
              </a:pPr>
              <a:t>18/07/2023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755624-D267-1670-7A89-C19AA401DD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293F74-EDCB-0745-FF72-D410A6BBB7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5C0A561-4729-47CF-BFCD-413321C8524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A7182BAF-3A19-E2B6-3A9A-E0A178DC819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74825" y="1844674"/>
            <a:ext cx="9001125" cy="3168501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Jesus bids us shine with a clear, pure light,</a:t>
            </a:r>
          </a:p>
          <a:p>
            <a:r>
              <a:rPr lang="en-AU" altLang="en-US" sz="4000" dirty="0"/>
              <a:t>Like a little candle burning in the night;</a:t>
            </a:r>
          </a:p>
          <a:p>
            <a:r>
              <a:rPr lang="en-AU" altLang="en-US" sz="4000" dirty="0"/>
              <a:t>In the world is darkness, so we must shine,</a:t>
            </a:r>
          </a:p>
          <a:p>
            <a:r>
              <a:rPr lang="en-AU" altLang="en-US" sz="4000" dirty="0"/>
              <a:t>You in your small corner and I in mine.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7BC15927-C14A-60E4-D842-605F72C4ADF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58925" y="1557338"/>
            <a:ext cx="9577388" cy="3240087"/>
          </a:xfrm>
        </p:spPr>
        <p:txBody>
          <a:bodyPr/>
          <a:lstStyle/>
          <a:p>
            <a:r>
              <a:rPr lang="en-AU" altLang="en-US"/>
              <a:t>Verse 2</a:t>
            </a:r>
          </a:p>
          <a:p>
            <a:r>
              <a:rPr lang="en-AU" altLang="en-US" sz="4000"/>
              <a:t>Jesus bids us shine first of all for him;</a:t>
            </a:r>
          </a:p>
          <a:p>
            <a:r>
              <a:rPr lang="en-AU" altLang="en-US" sz="4000"/>
              <a:t>Well he sees and knows it if our light is dim.</a:t>
            </a:r>
          </a:p>
          <a:p>
            <a:r>
              <a:rPr lang="en-AU" altLang="en-US" sz="4000"/>
              <a:t>He looks down from Heaven to see us shine;</a:t>
            </a:r>
          </a:p>
          <a:p>
            <a:r>
              <a:rPr lang="en-AU" altLang="en-US" sz="4000"/>
              <a:t>You in your small corner and I in mine,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A6F3ADE0-2937-90D5-4918-6C4F501D382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92200" y="1628775"/>
            <a:ext cx="10007600" cy="3313113"/>
          </a:xfrm>
        </p:spPr>
        <p:txBody>
          <a:bodyPr/>
          <a:lstStyle/>
          <a:p>
            <a:r>
              <a:rPr lang="en-AU" altLang="en-US"/>
              <a:t>Verse 3</a:t>
            </a:r>
          </a:p>
          <a:p>
            <a:r>
              <a:rPr lang="en-AU" altLang="en-US" sz="4000"/>
              <a:t>Jesus bids us shine, then, for all around</a:t>
            </a:r>
          </a:p>
          <a:p>
            <a:r>
              <a:rPr lang="en-AU" altLang="en-US" sz="4000"/>
              <a:t>Many kinds of darkness in this world abound:</a:t>
            </a:r>
          </a:p>
          <a:p>
            <a:r>
              <a:rPr lang="en-AU" altLang="en-US" sz="4000"/>
              <a:t>Sin and want and sorrow; so we must shine,</a:t>
            </a:r>
          </a:p>
          <a:p>
            <a:r>
              <a:rPr lang="en-AU" altLang="en-US" sz="4000"/>
              <a:t>You in your small corner and I in mine.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1CD055-9C39-26FD-F77C-F6C4FBDB106F}"/>
              </a:ext>
            </a:extLst>
          </p:cNvPr>
          <p:cNvSpPr txBox="1"/>
          <p:nvPr/>
        </p:nvSpPr>
        <p:spPr>
          <a:xfrm>
            <a:off x="192088" y="5805488"/>
            <a:ext cx="4664075" cy="90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Song # 2646574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Susan </a:t>
            </a:r>
            <a:r>
              <a:rPr lang="en-US" sz="1050" dirty="0" err="1">
                <a:latin typeface="akagi_probook"/>
              </a:rPr>
              <a:t>Bogert</a:t>
            </a:r>
            <a:r>
              <a:rPr lang="en-US" sz="1050" dirty="0">
                <a:latin typeface="akagi_probook"/>
              </a:rPr>
              <a:t> Warner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akagi_probook"/>
              </a:rPr>
              <a:t>For use solely with the </a:t>
            </a:r>
            <a:r>
              <a:rPr lang="en-US" sz="1050" i="1" dirty="0" err="1">
                <a:latin typeface="akagi_probook"/>
              </a:rPr>
              <a:t>SongSelect</a:t>
            </a:r>
            <a:r>
              <a:rPr lang="en-US" sz="1050" i="1" dirty="0">
                <a:latin typeface="akagi_probook"/>
              </a:rPr>
              <a:t>® </a:t>
            </a:r>
            <a:r>
              <a:rPr lang="en-US" sz="1050" i="1" dirty="0">
                <a:latin typeface="akagi_probook"/>
                <a:hlinkClick r:id="rId2"/>
              </a:rPr>
              <a:t>Terms of Use</a:t>
            </a:r>
            <a:r>
              <a:rPr lang="en-US" sz="1050" i="1" dirty="0">
                <a:latin typeface="akagi_probook"/>
              </a:rPr>
              <a:t>. All rights reserved. </a:t>
            </a:r>
            <a:r>
              <a:rPr lang="en-US" sz="1050" i="1" dirty="0">
                <a:latin typeface="akagi_probook"/>
                <a:hlinkClick r:id="rId3"/>
              </a:rPr>
              <a:t>www.ccli.com</a:t>
            </a:r>
            <a:endParaRPr lang="en-US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</a:t>
            </a:r>
            <a:r>
              <a:rPr lang="en-US" sz="1050" dirty="0" err="1">
                <a:latin typeface="akagi_probook"/>
              </a:rPr>
              <a:t>Licence</a:t>
            </a:r>
            <a:r>
              <a:rPr lang="en-US" sz="1050" dirty="0">
                <a:latin typeface="akagi_probook"/>
              </a:rPr>
              <a:t>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161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The Salvation Army Southern Territory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841 Jesus Bids Us Shine</dc:title>
  <dc:creator>ITS</dc:creator>
  <cp:lastModifiedBy>Narelle Wheaton</cp:lastModifiedBy>
  <cp:revision>5</cp:revision>
  <dcterms:created xsi:type="dcterms:W3CDTF">2013-06-13T05:38:03Z</dcterms:created>
  <dcterms:modified xsi:type="dcterms:W3CDTF">2023-07-18T07:39:51Z</dcterms:modified>
</cp:coreProperties>
</file>